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5_32404050_maj/"/>
    </mc:Choice>
  </mc:AlternateContent>
  <xr:revisionPtr revIDLastSave="2" documentId="8_{6C91401B-4939-4A4C-9670-CF2383095B18}" xr6:coauthVersionLast="47" xr6:coauthVersionMax="47" xr10:uidLastSave="{5056F4FA-DF28-4B9D-8FC3-59563530E9ED}"/>
  <bookViews>
    <workbookView xWindow="-28920" yWindow="-45" windowWidth="29040" windowHeight="15720" activeTab="2" xr2:uid="{00000000-000D-0000-FFFF-FFFF00000000}"/>
  </bookViews>
  <sheets>
    <sheet name="Falsterbo" sheetId="1" r:id="rId1"/>
    <sheet name="Abbekås" sheetId="2" r:id="rId2"/>
    <sheet name="Växtplankton" sheetId="4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690" uniqueCount="116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1</t>
  </si>
  <si>
    <t>Kisel µM</t>
  </si>
  <si>
    <t>NIRAS/SGS</t>
  </si>
  <si>
    <t>Erik Isakson &amp; Alexander Cammaroto</t>
  </si>
  <si>
    <t>x</t>
  </si>
  <si>
    <t>6</t>
  </si>
  <si>
    <t>Anna Thomasdotter &amp; Alexander Cammaroto</t>
  </si>
  <si>
    <t xml:space="preserve">Falsterbo </t>
  </si>
  <si>
    <t>Fredrik Lundgren &amp; Erik Isakson</t>
  </si>
  <si>
    <t>Under analys</t>
  </si>
  <si>
    <t>&lt;0,07</t>
  </si>
  <si>
    <t>&lt;0,08</t>
  </si>
  <si>
    <t>&lt;0,36</t>
  </si>
  <si>
    <t>&lt;0,37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NIRAS Sweden</t>
  </si>
  <si>
    <t>Björn Andersson</t>
  </si>
  <si>
    <t>Mesodinium rubrum</t>
  </si>
  <si>
    <t>MX</t>
  </si>
  <si>
    <t>HC-C-C6</t>
  </si>
  <si>
    <t>Ciliophora</t>
  </si>
  <si>
    <t>HT</t>
  </si>
  <si>
    <t>Gymnodiniales</t>
  </si>
  <si>
    <t>AU</t>
  </si>
  <si>
    <t>Unicell</t>
  </si>
  <si>
    <t>Ebria tripartita</t>
  </si>
  <si>
    <t>Cryptomonadales</t>
  </si>
  <si>
    <t>Snowella</t>
  </si>
  <si>
    <t>Skadlig</t>
  </si>
  <si>
    <t>Peridiniales</t>
  </si>
  <si>
    <t>Amphidinium sphenoides</t>
  </si>
  <si>
    <t>Potentiellt toxisk</t>
  </si>
  <si>
    <t>Dinophysis acuminata</t>
  </si>
  <si>
    <t>Aphanizomenon flos-aquae</t>
  </si>
  <si>
    <t>2</t>
  </si>
  <si>
    <t>Chaetoceros similis</t>
  </si>
  <si>
    <t>NS</t>
  </si>
  <si>
    <t>Skeletonema marinoi</t>
  </si>
  <si>
    <t>3</t>
  </si>
  <si>
    <t>Flagellates</t>
  </si>
  <si>
    <t>Katodinium glaucum</t>
  </si>
  <si>
    <t>Binuclearia lauterbornii</t>
  </si>
  <si>
    <t>Amylax triacantha</t>
  </si>
  <si>
    <t>Alexander Cammaroto &amp; Erik Isakson</t>
  </si>
  <si>
    <t>2026-05-07</t>
  </si>
  <si>
    <t>SVF_Abbekås_4050_5</t>
  </si>
  <si>
    <t>2026-05-27</t>
  </si>
  <si>
    <t>Pennales</t>
  </si>
  <si>
    <t>Choanoflagellatea</t>
  </si>
  <si>
    <t>Actinocyclus octonarius</t>
  </si>
  <si>
    <t>Dinophysis norvegica</t>
  </si>
  <si>
    <t>Tripos fusus</t>
  </si>
  <si>
    <t>Tripos muelleri</t>
  </si>
  <si>
    <t>SVF_Falsterbo_4050_5</t>
  </si>
  <si>
    <t>Dinobryon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4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/>
      <diagonal/>
    </border>
  </borders>
  <cellStyleXfs count="45">
    <xf numFmtId="0" fontId="0" fillId="0" borderId="0"/>
    <xf numFmtId="0" fontId="20" fillId="0" borderId="0"/>
    <xf numFmtId="0" fontId="19" fillId="0" borderId="0"/>
    <xf numFmtId="0" fontId="25" fillId="0" borderId="0"/>
    <xf numFmtId="38" fontId="20" fillId="0" borderId="0" applyFont="0" applyFill="0" applyBorder="0" applyAlignment="0" applyProtection="0"/>
    <xf numFmtId="164" fontId="20" fillId="0" borderId="0" applyFont="0" applyFill="0" applyBorder="0" applyAlignment="0" applyProtection="0"/>
    <xf numFmtId="0" fontId="29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29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19" fillId="0" borderId="0"/>
    <xf numFmtId="0" fontId="31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35">
    <xf numFmtId="0" fontId="0" fillId="0" borderId="0" xfId="0"/>
    <xf numFmtId="0" fontId="21" fillId="0" borderId="0" xfId="0" applyFont="1"/>
    <xf numFmtId="0" fontId="22" fillId="0" borderId="0" xfId="0" applyFont="1" applyAlignment="1">
      <alignment horizontal="right"/>
    </xf>
    <xf numFmtId="0" fontId="21" fillId="0" borderId="0" xfId="0" applyFont="1" applyAlignment="1">
      <alignment horizontal="right"/>
    </xf>
    <xf numFmtId="0" fontId="22" fillId="0" borderId="0" xfId="0" applyFont="1"/>
    <xf numFmtId="0" fontId="21" fillId="0" borderId="0" xfId="0" applyFont="1" applyAlignment="1">
      <alignment horizontal="center"/>
    </xf>
    <xf numFmtId="167" fontId="21" fillId="0" borderId="0" xfId="0" applyNumberFormat="1" applyFont="1"/>
    <xf numFmtId="0" fontId="20" fillId="0" borderId="0" xfId="0" applyFont="1"/>
    <xf numFmtId="0" fontId="24" fillId="0" borderId="0" xfId="0" applyFont="1"/>
    <xf numFmtId="0" fontId="24" fillId="0" borderId="0" xfId="0" applyFont="1" applyAlignment="1">
      <alignment horizontal="right"/>
    </xf>
    <xf numFmtId="0" fontId="24" fillId="0" borderId="0" xfId="0" applyFont="1" applyAlignment="1">
      <alignment horizontal="center"/>
    </xf>
    <xf numFmtId="0" fontId="24" fillId="0" borderId="0" xfId="0" applyFont="1" applyAlignment="1">
      <alignment horizontal="left"/>
    </xf>
    <xf numFmtId="0" fontId="24" fillId="0" borderId="2" xfId="0" applyFont="1" applyBorder="1" applyAlignment="1">
      <alignment horizontal="center"/>
    </xf>
    <xf numFmtId="0" fontId="24" fillId="0" borderId="1" xfId="0" applyFont="1" applyBorder="1" applyAlignment="1">
      <alignment horizontal="center"/>
    </xf>
    <xf numFmtId="165" fontId="24" fillId="0" borderId="2" xfId="0" applyNumberFormat="1" applyFont="1" applyBorder="1" applyAlignment="1">
      <alignment horizontal="center"/>
    </xf>
    <xf numFmtId="2" fontId="24" fillId="0" borderId="2" xfId="0" applyNumberFormat="1" applyFont="1" applyBorder="1" applyAlignment="1">
      <alignment horizontal="center"/>
    </xf>
    <xf numFmtId="1" fontId="24" fillId="0" borderId="2" xfId="0" applyNumberFormat="1" applyFont="1" applyBorder="1" applyAlignment="1">
      <alignment horizontal="center"/>
    </xf>
    <xf numFmtId="0" fontId="26" fillId="0" borderId="0" xfId="0" applyFont="1"/>
    <xf numFmtId="0" fontId="27" fillId="0" borderId="0" xfId="0" applyFont="1"/>
    <xf numFmtId="14" fontId="24" fillId="0" borderId="2" xfId="0" applyNumberFormat="1" applyFont="1" applyBorder="1" applyAlignment="1">
      <alignment horizontal="center"/>
    </xf>
    <xf numFmtId="166" fontId="24" fillId="0" borderId="2" xfId="0" applyNumberFormat="1" applyFont="1" applyBorder="1" applyAlignment="1">
      <alignment horizontal="center"/>
    </xf>
    <xf numFmtId="0" fontId="28" fillId="0" borderId="0" xfId="0" applyFont="1"/>
    <xf numFmtId="0" fontId="21" fillId="0" borderId="0" xfId="0" applyFont="1" applyAlignment="1">
      <alignment horizontal="left"/>
    </xf>
    <xf numFmtId="0" fontId="26" fillId="0" borderId="0" xfId="0" applyFont="1" applyAlignment="1">
      <alignment horizontal="left"/>
    </xf>
    <xf numFmtId="0" fontId="24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4" fillId="0" borderId="2" xfId="0" applyNumberFormat="1" applyFont="1" applyBorder="1" applyAlignment="1">
      <alignment horizontal="center"/>
    </xf>
    <xf numFmtId="49" fontId="24" fillId="0" borderId="2" xfId="0" applyNumberFormat="1" applyFont="1" applyBorder="1" applyAlignment="1">
      <alignment horizontal="center"/>
    </xf>
    <xf numFmtId="14" fontId="24" fillId="0" borderId="1" xfId="0" applyNumberFormat="1" applyFont="1" applyBorder="1" applyAlignment="1">
      <alignment horizontal="center"/>
    </xf>
    <xf numFmtId="20" fontId="24" fillId="0" borderId="1" xfId="0" applyNumberFormat="1" applyFont="1" applyBorder="1" applyAlignment="1">
      <alignment horizontal="center"/>
    </xf>
    <xf numFmtId="2" fontId="24" fillId="0" borderId="1" xfId="0" applyNumberFormat="1" applyFont="1" applyBorder="1" applyAlignment="1">
      <alignment horizontal="center"/>
    </xf>
    <xf numFmtId="2" fontId="24" fillId="0" borderId="3" xfId="0" applyNumberFormat="1" applyFont="1" applyBorder="1" applyAlignment="1">
      <alignment horizontal="center"/>
    </xf>
    <xf numFmtId="0" fontId="33" fillId="0" borderId="0" xfId="44" applyFont="1" applyAlignment="1">
      <alignment horizontal="center"/>
    </xf>
    <xf numFmtId="0" fontId="1" fillId="0" borderId="0" xfId="44"/>
  </cellXfs>
  <cellStyles count="45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23" xfId="44" xr:uid="{67740A2F-2377-43D4-AED4-07CF65BD0F37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5">
                <c:v>13.074999999999999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5">
                <c:v>11.923913556677865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5">
                <c:v>14.226086443322133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54C6-455D-9235-05D77EA4F8D8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</c:v>
              </c:pt>
              <c:pt idx="1">
                <c:v>0</c:v>
              </c:pt>
              <c:pt idx="2">
                <c:v>1.6114999999999999</c:v>
              </c:pt>
              <c:pt idx="3">
                <c:v>4.4829999999999997</c:v>
              </c:pt>
              <c:pt idx="4">
                <c:v>8.5090000000000003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5">
                <c:v>8.1125000000000007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5">
                <c:v>7.4656670562325571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5">
                <c:v>8.7593329437674452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586-40EC-8A6B-1DDC209FD122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8.8099999999999987</c:v>
              </c:pt>
              <c:pt idx="1">
                <c:v>0</c:v>
              </c:pt>
              <c:pt idx="2">
                <c:v>7.6880000000000006</c:v>
              </c:pt>
              <c:pt idx="3">
                <c:v>8.5325000000000006</c:v>
              </c:pt>
              <c:pt idx="4">
                <c:v>8.1920000000000002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5">
                <c:v>7.6000000000000005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5">
                <c:v>6.7244049642290875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5">
                <c:v>8.4755950357709136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F7BB-4392-86DF-9F4F77CD6F9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8.25</c:v>
              </c:pt>
              <c:pt idx="1">
                <c:v>0</c:v>
              </c:pt>
              <c:pt idx="2">
                <c:v>9.1112666200139945</c:v>
              </c:pt>
              <c:pt idx="3">
                <c:v>8.761371588523442</c:v>
              </c:pt>
              <c:pt idx="4">
                <c:v>8.663400979706088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area/06-Hydrografi/[SVF1993-26.xlsx]Falsterbo'!$AN$67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5">
                <c:v>1.0225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5">
                <c:v>0.20534902601433891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5">
                <c:v>1.839650973985661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8AA-412B-9D8D-8E4E6FFE30A5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1.2240207833733012</c:v>
              </c:pt>
              <c:pt idx="1">
                <c:v>0</c:v>
              </c:pt>
              <c:pt idx="2">
                <c:v>0.79936051159072741</c:v>
              </c:pt>
              <c:pt idx="3">
                <c:v>0.84962030375699438</c:v>
              </c:pt>
              <c:pt idx="4">
                <c:v>0.57454036770583516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area/06-Hydrografi/[SVF1993-26.xlsx]Falsterbo'!$DT$67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5">
                <c:v>5.000000000000001E-2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5">
                <c:v>2.732213161944639E-2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5">
                <c:v>7.2677868380553623E-2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D6A-4737-A389-0FED8EB91BA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0.70967741935483875</c:v>
              </c:pt>
              <c:pt idx="3">
                <c:v>0.41935483870967744</c:v>
              </c:pt>
              <c:pt idx="4">
                <c:v>0.5161290322580645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area/06-Hydrografi/[SVF1993-26.xlsx]Falsterbo'!$AT$67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5">
                <c:v>4.75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5">
                <c:v>1.8410924976646554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5">
                <c:v>7.6589075023353441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09F9-4C28-8FCB-17979BBB27C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15.55</c:v>
              </c:pt>
              <c:pt idx="1">
                <c:v>0</c:v>
              </c:pt>
              <c:pt idx="2">
                <c:v>22.321428571428569</c:v>
              </c:pt>
              <c:pt idx="3">
                <c:v>0</c:v>
              </c:pt>
              <c:pt idx="4">
                <c:v>14.285714285714286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area/06-Hydrografi/[SVF1993-26.xlsx]Falsterbo'!$DG$67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5">
                <c:v>0.51437500000000003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5">
                <c:v>0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5">
                <c:v>0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508-4475-9E29-F4631C1A90CC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2.572857142857143</c:v>
              </c:pt>
              <c:pt idx="1">
                <c:v>0</c:v>
              </c:pt>
              <c:pt idx="2">
                <c:v>2.964285714285714</c:v>
              </c:pt>
              <c:pt idx="3">
                <c:v>0.3571428571428571</c:v>
              </c:pt>
              <c:pt idx="4">
                <c:v>0.24999999999999997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strRef>
              <c:f>'https://niras.sharepoint.com/sites/32404050/Shared Documents/General/07-Working area/06-Hydrografi/[SVF1993-26.xlsx]Falsterbo'!$CG$67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C503-4BBC-A7F8-E9F43C4B0A09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3.73</c:v>
              </c:pt>
              <c:pt idx="1">
                <c:v>0</c:v>
              </c:pt>
              <c:pt idx="2">
                <c:v>1.6795</c:v>
              </c:pt>
              <c:pt idx="3">
                <c:v>4.258</c:v>
              </c:pt>
              <c:pt idx="4">
                <c:v>8.2919999999999998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8.1074999999999999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8.4604618614415674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BA8-41F3-813E-F6D2C07E11D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1.3739008792965626</c:v>
              </c:pt>
              <c:pt idx="1">
                <c:v>0</c:v>
              </c:pt>
              <c:pt idx="2">
                <c:v>0.84932054356514775</c:v>
              </c:pt>
              <c:pt idx="3">
                <c:v>0.74940047961630685</c:v>
              </c:pt>
              <c:pt idx="4">
                <c:v>0.42466027178257382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DB7-4FFA-BF3E-194B555E96EF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0.82258064516129026</c:v>
              </c:pt>
              <c:pt idx="3">
                <c:v>0.45161290322580644</c:v>
              </c:pt>
              <c:pt idx="4">
                <c:v>0.43548387096774194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5">
                <c:v>0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5">
                <c:v>0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5">
                <c:v>0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425-4950-8003-DAD81C7F310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2.9678571428571425</c:v>
              </c:pt>
              <c:pt idx="1">
                <c:v>0</c:v>
              </c:pt>
              <c:pt idx="2">
                <c:v>10.071428571428571</c:v>
              </c:pt>
              <c:pt idx="3">
                <c:v>0.36428571428571427</c:v>
              </c:pt>
              <c:pt idx="4">
                <c:v>0.21428571428571427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7035-4FB4-8233-2DE6C73223DE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17.299999999999997</c:v>
              </c:pt>
              <c:pt idx="1">
                <c:v>0</c:v>
              </c:pt>
              <c:pt idx="2">
                <c:v>25</c:v>
              </c:pt>
              <c:pt idx="3">
                <c:v>14.8</c:v>
              </c:pt>
              <c:pt idx="4">
                <c:v>14.285714285714286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P106" sqref="P106"/>
    </sheetView>
  </sheetViews>
  <sheetFormatPr defaultColWidth="11.42578125" defaultRowHeight="12"/>
  <cols>
    <col min="1" max="1" width="8.140625" customWidth="1"/>
    <col min="2" max="2" width="14.85546875" customWidth="1"/>
    <col min="3" max="3" width="28.42578125" customWidth="1"/>
    <col min="4" max="4" width="13" customWidth="1"/>
    <col min="5" max="5" width="11.140625" customWidth="1"/>
    <col min="6" max="6" width="6" customWidth="1"/>
    <col min="7" max="7" width="13.140625" customWidth="1"/>
    <col min="8" max="8" width="8.85546875" customWidth="1"/>
    <col min="9" max="9" width="7.710937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6.42578125" customWidth="1"/>
    <col min="15" max="15" width="15.140625" customWidth="1"/>
    <col min="16" max="16" width="8.42578125" customWidth="1"/>
    <col min="17" max="17" width="9" customWidth="1"/>
    <col min="18" max="18" width="8.42578125" customWidth="1"/>
    <col min="19" max="19" width="8.85546875" customWidth="1"/>
    <col min="20" max="20" width="9" customWidth="1"/>
    <col min="21" max="21" width="8.7109375" customWidth="1"/>
    <col min="22" max="22" width="7.42578125" customWidth="1"/>
    <col min="23" max="23" width="7.85546875" customWidth="1"/>
  </cols>
  <sheetData>
    <row r="1" spans="1:35" ht="15.7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7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7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7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7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75">
      <c r="A12" s="14" t="s">
        <v>25</v>
      </c>
      <c r="B12" s="19">
        <v>46034</v>
      </c>
      <c r="C12" s="12" t="s">
        <v>44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5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75">
      <c r="A13" s="14" t="s">
        <v>25</v>
      </c>
      <c r="B13" s="19">
        <v>46034</v>
      </c>
      <c r="C13" s="12" t="s">
        <v>44</v>
      </c>
      <c r="D13" s="27">
        <v>0.47222222222222221</v>
      </c>
      <c r="E13" s="27">
        <v>0.5</v>
      </c>
      <c r="F13" s="16"/>
      <c r="G13" s="16"/>
      <c r="H13" s="16"/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5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75">
      <c r="A14" s="14" t="s">
        <v>25</v>
      </c>
      <c r="B14" s="19">
        <v>46034</v>
      </c>
      <c r="C14" s="12" t="s">
        <v>44</v>
      </c>
      <c r="D14" s="27">
        <v>0.47222222222222199</v>
      </c>
      <c r="E14" s="27">
        <v>0.5</v>
      </c>
      <c r="F14" s="16"/>
      <c r="G14" s="16"/>
      <c r="H14" s="16"/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2.75">
      <c r="A15" s="14" t="s">
        <v>25</v>
      </c>
      <c r="B15" s="19">
        <v>46034</v>
      </c>
      <c r="C15" s="12" t="s">
        <v>44</v>
      </c>
      <c r="D15" s="27">
        <v>0.47222222222222199</v>
      </c>
      <c r="E15" s="27">
        <v>0.5</v>
      </c>
      <c r="F15" s="16"/>
      <c r="G15" s="16"/>
      <c r="H15" s="16"/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5"/>
      <c r="S15" s="15"/>
      <c r="T15" s="15"/>
      <c r="U15" s="15"/>
      <c r="V15" s="16"/>
      <c r="W15" s="14"/>
      <c r="X15" s="16" t="s">
        <v>45</v>
      </c>
      <c r="Y15" s="16" t="s">
        <v>45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5"/>
      <c r="S20" s="15"/>
      <c r="T20" s="15"/>
      <c r="U20" s="15"/>
      <c r="V20" s="16"/>
      <c r="W20" s="14"/>
      <c r="X20" s="16"/>
      <c r="Y20" s="16"/>
    </row>
    <row r="21" spans="1:35" ht="12.75">
      <c r="A21" s="14" t="s">
        <v>48</v>
      </c>
      <c r="B21" s="19">
        <v>46085</v>
      </c>
      <c r="C21" s="12" t="s">
        <v>47</v>
      </c>
      <c r="D21" s="20">
        <v>0.47916666666666669</v>
      </c>
      <c r="E21" s="20">
        <v>0.49305555555555558</v>
      </c>
      <c r="F21" s="12" t="s">
        <v>41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5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75">
      <c r="A22" s="14" t="s">
        <v>48</v>
      </c>
      <c r="B22" s="19">
        <v>46085</v>
      </c>
      <c r="C22" s="12" t="s">
        <v>47</v>
      </c>
      <c r="D22" s="27">
        <v>0.47916666666666669</v>
      </c>
      <c r="E22" s="27">
        <v>0.49305555555555558</v>
      </c>
      <c r="F22" s="12"/>
      <c r="G22" s="12"/>
      <c r="H22" s="12"/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5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2.75">
      <c r="A23" s="14" t="s">
        <v>48</v>
      </c>
      <c r="B23" s="19">
        <v>46085</v>
      </c>
      <c r="C23" s="12" t="s">
        <v>47</v>
      </c>
      <c r="D23" s="27">
        <v>0.47916666666666669</v>
      </c>
      <c r="E23" s="27">
        <v>0.49305555555555558</v>
      </c>
      <c r="F23" s="12"/>
      <c r="G23" s="12"/>
      <c r="H23" s="12"/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5"/>
      <c r="S23" s="15"/>
      <c r="T23" s="15"/>
      <c r="U23" s="15"/>
      <c r="V23" s="16"/>
      <c r="W23" s="14"/>
      <c r="X23" s="16"/>
      <c r="Y23" s="16"/>
    </row>
    <row r="24" spans="1:35" ht="12.75">
      <c r="A24" s="14" t="s">
        <v>48</v>
      </c>
      <c r="B24" s="19">
        <v>46085</v>
      </c>
      <c r="C24" s="12" t="s">
        <v>47</v>
      </c>
      <c r="D24" s="27">
        <v>0.47916666666666669</v>
      </c>
      <c r="E24" s="27">
        <v>0.49305555555555558</v>
      </c>
      <c r="F24" s="12"/>
      <c r="G24" s="12"/>
      <c r="H24" s="12"/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5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7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5"/>
      <c r="S25" s="15"/>
      <c r="T25" s="15"/>
      <c r="U25" s="15"/>
      <c r="V25" s="16"/>
      <c r="W25" s="14"/>
      <c r="X25" s="16"/>
      <c r="Y25" s="16"/>
    </row>
    <row r="26" spans="1:35" ht="12.75">
      <c r="A26" s="14" t="s">
        <v>48</v>
      </c>
      <c r="B26" s="19">
        <v>46120</v>
      </c>
      <c r="C26" s="12" t="s">
        <v>49</v>
      </c>
      <c r="D26" s="20">
        <v>0.4861111111111111</v>
      </c>
      <c r="E26" s="20">
        <v>0.5</v>
      </c>
      <c r="F26" s="12" t="s">
        <v>41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5" t="s">
        <v>50</v>
      </c>
      <c r="S26" s="15" t="s">
        <v>51</v>
      </c>
      <c r="T26" s="15" t="s">
        <v>53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2.75">
      <c r="A27" s="14" t="s">
        <v>48</v>
      </c>
      <c r="B27" s="19">
        <v>46120</v>
      </c>
      <c r="C27" s="12" t="s">
        <v>49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5" t="s">
        <v>50</v>
      </c>
      <c r="S27" s="15" t="s">
        <v>52</v>
      </c>
      <c r="T27" s="15" t="s">
        <v>54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2.75">
      <c r="A28" s="14" t="s">
        <v>48</v>
      </c>
      <c r="B28" s="19">
        <v>46120</v>
      </c>
      <c r="C28" s="12" t="s">
        <v>49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5"/>
      <c r="S28" s="15"/>
      <c r="T28" s="15"/>
      <c r="U28" s="15"/>
      <c r="V28" s="16"/>
      <c r="W28" s="14"/>
      <c r="X28" s="16"/>
      <c r="Y28" s="16"/>
    </row>
    <row r="29" spans="1:35" ht="12.75">
      <c r="A29" s="14" t="s">
        <v>48</v>
      </c>
      <c r="B29" s="19">
        <v>46120</v>
      </c>
      <c r="C29" s="12" t="s">
        <v>49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5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2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</row>
    <row r="31" spans="1:35" ht="15.75">
      <c r="A31" s="14" t="s">
        <v>48</v>
      </c>
      <c r="B31" s="19">
        <v>46149</v>
      </c>
      <c r="C31" s="12" t="s">
        <v>104</v>
      </c>
      <c r="D31" s="20">
        <v>0.39583333333333331</v>
      </c>
      <c r="E31" s="20">
        <v>0.40625</v>
      </c>
      <c r="F31" s="12" t="s">
        <v>41</v>
      </c>
      <c r="G31" s="12">
        <v>27</v>
      </c>
      <c r="H31" s="12">
        <v>2</v>
      </c>
      <c r="I31" s="14">
        <v>0.5</v>
      </c>
      <c r="J31" s="15">
        <v>8.5640000000000001</v>
      </c>
      <c r="K31" s="15">
        <v>8.3974807557732678</v>
      </c>
      <c r="L31" s="16">
        <v>109.8</v>
      </c>
      <c r="M31" s="14">
        <v>10.5</v>
      </c>
      <c r="N31" s="14">
        <v>17</v>
      </c>
      <c r="O31" s="15">
        <v>8.1950000000000003</v>
      </c>
      <c r="P31" s="15">
        <v>0.4838709677419355</v>
      </c>
      <c r="Q31" s="15">
        <v>0.5903225806451613</v>
      </c>
      <c r="R31" s="15">
        <v>14.285714285714286</v>
      </c>
      <c r="S31" s="15">
        <v>7.1428571428571425E-2</v>
      </c>
      <c r="T31" s="15">
        <v>0.35714285714285715</v>
      </c>
      <c r="U31" s="15">
        <v>7.1428571428571425E-2</v>
      </c>
      <c r="V31" s="16">
        <v>15</v>
      </c>
      <c r="W31" s="14">
        <v>0.4996003197442046</v>
      </c>
      <c r="X31" s="16"/>
      <c r="Y31" s="16"/>
      <c r="AA31" s="18" t="s">
        <v>18</v>
      </c>
      <c r="AI31" s="18" t="s">
        <v>22</v>
      </c>
    </row>
    <row r="32" spans="1:35" ht="12.75">
      <c r="A32" s="14" t="s">
        <v>48</v>
      </c>
      <c r="B32" s="19">
        <v>46149</v>
      </c>
      <c r="C32" s="12" t="s">
        <v>104</v>
      </c>
      <c r="D32" s="27">
        <v>0.39583333333333331</v>
      </c>
      <c r="E32" s="27">
        <v>0.40625</v>
      </c>
      <c r="F32" s="16"/>
      <c r="G32" s="16"/>
      <c r="H32" s="16"/>
      <c r="I32" s="14">
        <v>5</v>
      </c>
      <c r="J32" s="15">
        <v>8.4540000000000006</v>
      </c>
      <c r="K32" s="15">
        <v>8.9293212036389082</v>
      </c>
      <c r="L32" s="16">
        <v>115.61</v>
      </c>
      <c r="M32" s="14"/>
      <c r="N32" s="14"/>
      <c r="O32" s="15">
        <v>8.1890000000000001</v>
      </c>
      <c r="P32" s="15">
        <v>0.54838709677419351</v>
      </c>
      <c r="Q32" s="15">
        <v>0.6225806451612903</v>
      </c>
      <c r="R32" s="15">
        <v>14.285714285714286</v>
      </c>
      <c r="S32" s="15">
        <v>7.1428571428571425E-2</v>
      </c>
      <c r="T32" s="15">
        <v>0.35714285714285715</v>
      </c>
      <c r="U32" s="15">
        <v>0.2857142857142857</v>
      </c>
      <c r="V32" s="16">
        <v>15</v>
      </c>
      <c r="W32" s="14">
        <v>0.64948041566746584</v>
      </c>
      <c r="X32" s="14">
        <v>6.9</v>
      </c>
      <c r="Y32" s="14">
        <v>22</v>
      </c>
    </row>
    <row r="33" spans="1:25" ht="12.75">
      <c r="A33" s="14" t="s">
        <v>48</v>
      </c>
      <c r="B33" s="19">
        <v>46149</v>
      </c>
      <c r="C33" s="12" t="s">
        <v>104</v>
      </c>
      <c r="D33" s="27">
        <v>0.39583333333333331</v>
      </c>
      <c r="E33" s="27">
        <v>0.40625</v>
      </c>
      <c r="F33" s="12"/>
      <c r="G33" s="12"/>
      <c r="H33" s="12"/>
      <c r="I33" s="14">
        <v>10</v>
      </c>
      <c r="J33" s="15">
        <v>8.4239999999999995</v>
      </c>
      <c r="K33" s="15">
        <v>8.4464660601819457</v>
      </c>
      <c r="L33" s="16">
        <v>108.75</v>
      </c>
      <c r="M33" s="14"/>
      <c r="N33" s="14"/>
      <c r="O33" s="15">
        <v>8.1940000000000008</v>
      </c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2.75">
      <c r="A34" s="14" t="s">
        <v>48</v>
      </c>
      <c r="B34" s="19">
        <v>46149</v>
      </c>
      <c r="C34" s="12" t="s">
        <v>104</v>
      </c>
      <c r="D34" s="27">
        <v>0.39583333333333331</v>
      </c>
      <c r="E34" s="27">
        <v>0.40625</v>
      </c>
      <c r="F34" s="12"/>
      <c r="G34" s="12"/>
      <c r="H34" s="12"/>
      <c r="I34" s="14">
        <v>17</v>
      </c>
      <c r="J34" s="15">
        <v>5.93</v>
      </c>
      <c r="K34" s="15">
        <v>8.663400979706088</v>
      </c>
      <c r="L34" s="16">
        <v>105.22</v>
      </c>
      <c r="M34" s="14"/>
      <c r="N34" s="14"/>
      <c r="O34" s="15">
        <v>8.2270000000000003</v>
      </c>
      <c r="P34" s="15"/>
      <c r="Q34" s="15"/>
      <c r="R34" s="15"/>
      <c r="S34" s="15"/>
      <c r="T34" s="15"/>
      <c r="U34" s="15"/>
      <c r="V34" s="16"/>
      <c r="W34" s="14"/>
      <c r="X34" s="16">
        <v>7.5</v>
      </c>
      <c r="Y34" s="16">
        <v>15</v>
      </c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75">
      <c r="AA94" s="18" t="s">
        <v>42</v>
      </c>
    </row>
  </sheetData>
  <phoneticPr fontId="23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opLeftCell="G2" zoomScale="55" zoomScaleNormal="55" workbookViewId="0">
      <selection activeCell="U48" sqref="U48"/>
    </sheetView>
  </sheetViews>
  <sheetFormatPr defaultColWidth="11.42578125" defaultRowHeight="12"/>
  <cols>
    <col min="1" max="1" width="8.7109375" customWidth="1"/>
    <col min="2" max="2" width="17.140625" customWidth="1"/>
    <col min="3" max="3" width="38.140625" customWidth="1"/>
    <col min="4" max="4" width="12.42578125" customWidth="1"/>
    <col min="5" max="5" width="10.28515625" customWidth="1"/>
    <col min="6" max="6" width="7.42578125" customWidth="1"/>
    <col min="7" max="7" width="14.7109375" customWidth="1"/>
    <col min="8" max="8" width="8.7109375" customWidth="1"/>
    <col min="9" max="9" width="9.7109375" customWidth="1"/>
    <col min="10" max="10" width="10.85546875" customWidth="1"/>
    <col min="11" max="11" width="10" customWidth="1"/>
    <col min="12" max="12" width="10.7109375" customWidth="1"/>
    <col min="13" max="13" width="9.85546875" customWidth="1"/>
    <col min="14" max="14" width="12.28515625" customWidth="1"/>
    <col min="15" max="15" width="18.28515625" customWidth="1"/>
    <col min="16" max="16" width="10" customWidth="1"/>
    <col min="17" max="18" width="8.85546875" customWidth="1"/>
    <col min="19" max="19" width="8" customWidth="1"/>
    <col min="20" max="20" width="8.7109375" customWidth="1"/>
    <col min="21" max="21" width="8.85546875" customWidth="1"/>
    <col min="22" max="22" width="8.140625" customWidth="1"/>
    <col min="23" max="23" width="8.42578125" customWidth="1"/>
  </cols>
  <sheetData>
    <row r="1" spans="1:35" s="7" customFormat="1" ht="15.7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7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7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7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 t="s">
        <v>38</v>
      </c>
      <c r="B11" s="29">
        <v>46037</v>
      </c>
      <c r="C11" s="13" t="s">
        <v>44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44</v>
      </c>
      <c r="D12" s="30">
        <v>0.37152777777777779</v>
      </c>
      <c r="E12" s="30">
        <v>0.38263888888888886</v>
      </c>
      <c r="F12" s="13"/>
      <c r="G12" s="13"/>
      <c r="H12" s="13"/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44</v>
      </c>
      <c r="D13" s="30">
        <v>0.37152777777777801</v>
      </c>
      <c r="E13" s="30">
        <v>0.38263888888888897</v>
      </c>
      <c r="F13" s="13"/>
      <c r="G13" s="13"/>
      <c r="H13" s="13"/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44</v>
      </c>
      <c r="D14" s="30">
        <v>0.37152777777777801</v>
      </c>
      <c r="E14" s="30">
        <v>0.38263888888888897</v>
      </c>
      <c r="F14" s="13"/>
      <c r="G14" s="13"/>
      <c r="H14" s="13"/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 t="s">
        <v>38</v>
      </c>
      <c r="B20" s="19">
        <v>46085</v>
      </c>
      <c r="C20" s="12" t="s">
        <v>47</v>
      </c>
      <c r="D20" s="27">
        <v>0.39930555555555558</v>
      </c>
      <c r="E20" s="27">
        <v>0.41666666666666669</v>
      </c>
      <c r="F20" s="12" t="s">
        <v>46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5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75">
      <c r="A21" s="14" t="s">
        <v>38</v>
      </c>
      <c r="B21" s="19">
        <v>46085</v>
      </c>
      <c r="C21" s="12" t="s">
        <v>47</v>
      </c>
      <c r="D21" s="20">
        <v>0.39930555555555558</v>
      </c>
      <c r="E21" s="20">
        <v>0.41666666666666669</v>
      </c>
      <c r="F21" s="12"/>
      <c r="G21" s="12"/>
      <c r="H21" s="12"/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5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75">
      <c r="A22" s="14" t="s">
        <v>38</v>
      </c>
      <c r="B22" s="19">
        <v>46085</v>
      </c>
      <c r="C22" s="12" t="s">
        <v>47</v>
      </c>
      <c r="D22" s="27">
        <v>0.39930555555555558</v>
      </c>
      <c r="E22" s="27">
        <v>0.41666666666666669</v>
      </c>
      <c r="F22" s="12"/>
      <c r="G22" s="12"/>
      <c r="H22" s="12"/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5"/>
      <c r="S22" s="15"/>
      <c r="T22" s="15"/>
      <c r="U22" s="15"/>
      <c r="V22" s="16"/>
      <c r="W22" s="14"/>
      <c r="X22" s="14"/>
      <c r="Y22" s="14"/>
    </row>
    <row r="23" spans="1:35" ht="12.75">
      <c r="A23" s="14" t="s">
        <v>38</v>
      </c>
      <c r="B23" s="19">
        <v>46085</v>
      </c>
      <c r="C23" s="12" t="s">
        <v>47</v>
      </c>
      <c r="D23" s="27">
        <v>0.39930555555555558</v>
      </c>
      <c r="E23" s="27">
        <v>0.41666666666666669</v>
      </c>
      <c r="F23" s="12"/>
      <c r="G23" s="12"/>
      <c r="H23" s="12"/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5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7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75">
      <c r="A25" s="14" t="s">
        <v>38</v>
      </c>
      <c r="B25" s="19">
        <v>46120</v>
      </c>
      <c r="C25" s="12" t="s">
        <v>49</v>
      </c>
      <c r="D25" s="27">
        <v>0.40972222222222221</v>
      </c>
      <c r="E25" s="27">
        <v>0.43402777777777779</v>
      </c>
      <c r="F25" s="12" t="s">
        <v>41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32">
        <v>15</v>
      </c>
      <c r="S25" s="15" t="s">
        <v>51</v>
      </c>
      <c r="T25" s="15" t="s">
        <v>53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2.75">
      <c r="A26" s="14" t="s">
        <v>38</v>
      </c>
      <c r="B26" s="19">
        <v>46120</v>
      </c>
      <c r="C26" s="12" t="s">
        <v>49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5">
        <v>14.6</v>
      </c>
      <c r="S26" s="15" t="s">
        <v>52</v>
      </c>
      <c r="T26" s="15" t="s">
        <v>54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2.75">
      <c r="A27" s="14" t="s">
        <v>38</v>
      </c>
      <c r="B27" s="19">
        <v>46120</v>
      </c>
      <c r="C27" s="12" t="s">
        <v>49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2.75">
      <c r="A28" s="14" t="s">
        <v>38</v>
      </c>
      <c r="B28" s="19">
        <v>46120</v>
      </c>
      <c r="C28" s="12" t="s">
        <v>49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5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.75">
      <c r="A30" s="14" t="s">
        <v>38</v>
      </c>
      <c r="B30" s="19">
        <v>46149</v>
      </c>
      <c r="C30" s="12" t="s">
        <v>104</v>
      </c>
      <c r="D30" s="27">
        <v>0.47222222222222221</v>
      </c>
      <c r="E30" s="27">
        <v>0.48749999999999999</v>
      </c>
      <c r="F30" s="12" t="s">
        <v>41</v>
      </c>
      <c r="G30" s="12">
        <v>22.5</v>
      </c>
      <c r="H30" s="12">
        <v>3</v>
      </c>
      <c r="I30" s="14">
        <v>0.5</v>
      </c>
      <c r="J30" s="15">
        <v>8.5350000000000001</v>
      </c>
      <c r="K30" s="15">
        <v>8.3065080475857229</v>
      </c>
      <c r="L30" s="16">
        <v>108.6</v>
      </c>
      <c r="M30" s="14" t="s">
        <v>45</v>
      </c>
      <c r="N30" s="14">
        <v>17.3</v>
      </c>
      <c r="O30" s="15">
        <v>8.1110000000000007</v>
      </c>
      <c r="P30" s="15">
        <v>0.4838709677419355</v>
      </c>
      <c r="Q30" s="15">
        <v>0.60967741935483866</v>
      </c>
      <c r="R30" s="15">
        <v>14.285714285714286</v>
      </c>
      <c r="S30" s="15">
        <v>7.1428571428571425E-2</v>
      </c>
      <c r="T30" s="15">
        <v>0.35714285714285715</v>
      </c>
      <c r="U30" s="15">
        <v>0.21428571428571427</v>
      </c>
      <c r="V30" s="16">
        <v>15</v>
      </c>
      <c r="W30" s="14">
        <v>0.39968025579536359</v>
      </c>
      <c r="X30" s="16"/>
      <c r="Y30" s="16"/>
      <c r="AA30" s="18" t="s">
        <v>18</v>
      </c>
      <c r="AI30" s="18" t="s">
        <v>22</v>
      </c>
    </row>
    <row r="31" spans="1:35" ht="12.75">
      <c r="A31" s="14" t="s">
        <v>38</v>
      </c>
      <c r="B31" s="19">
        <v>46149</v>
      </c>
      <c r="C31" s="12" t="s">
        <v>104</v>
      </c>
      <c r="D31" s="20">
        <v>0.47222222222222221</v>
      </c>
      <c r="E31" s="20">
        <v>0.48749999999999999</v>
      </c>
      <c r="F31" s="12"/>
      <c r="G31" s="12"/>
      <c r="H31" s="12"/>
      <c r="I31" s="14">
        <v>5</v>
      </c>
      <c r="J31" s="15">
        <v>8.0489999999999995</v>
      </c>
      <c r="K31" s="15">
        <v>8.523442967109867</v>
      </c>
      <c r="L31" s="16">
        <v>109.31</v>
      </c>
      <c r="M31" s="14"/>
      <c r="N31" s="14"/>
      <c r="O31" s="15">
        <v>8.1039999999999992</v>
      </c>
      <c r="P31" s="15">
        <v>0.38709677419354838</v>
      </c>
      <c r="Q31" s="15">
        <v>0.66774193548387095</v>
      </c>
      <c r="R31" s="15">
        <v>14.285714285714286</v>
      </c>
      <c r="S31" s="15">
        <v>7.1428571428571425E-2</v>
      </c>
      <c r="T31" s="15">
        <v>0.35714285714285715</v>
      </c>
      <c r="U31" s="15">
        <v>7.1428571428571425E-2</v>
      </c>
      <c r="V31" s="16">
        <v>15.714285714285714</v>
      </c>
      <c r="W31" s="14">
        <v>0.4496402877697841</v>
      </c>
      <c r="X31" s="16">
        <v>8</v>
      </c>
      <c r="Y31" s="16">
        <v>19</v>
      </c>
    </row>
    <row r="32" spans="1:35" ht="12.75">
      <c r="A32" s="14" t="s">
        <v>38</v>
      </c>
      <c r="B32" s="19">
        <v>46149</v>
      </c>
      <c r="C32" s="12" t="s">
        <v>104</v>
      </c>
      <c r="D32" s="27">
        <v>0.47222222222222221</v>
      </c>
      <c r="E32" s="27">
        <v>0.48749999999999999</v>
      </c>
      <c r="F32" s="16"/>
      <c r="G32" s="16"/>
      <c r="H32" s="16"/>
      <c r="I32" s="14">
        <v>10</v>
      </c>
      <c r="J32" s="15">
        <v>7.9640000000000004</v>
      </c>
      <c r="K32" s="15">
        <v>8.4394681595521348</v>
      </c>
      <c r="L32" s="16">
        <v>107.52</v>
      </c>
      <c r="M32" s="14"/>
      <c r="N32" s="14"/>
      <c r="O32" s="15">
        <v>8.1010000000000009</v>
      </c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 t="s">
        <v>38</v>
      </c>
      <c r="B33" s="19">
        <v>46149</v>
      </c>
      <c r="C33" s="12" t="s">
        <v>104</v>
      </c>
      <c r="D33" s="27">
        <v>0.47222222222222221</v>
      </c>
      <c r="E33" s="27">
        <v>0.48749999999999999</v>
      </c>
      <c r="F33" s="12"/>
      <c r="G33" s="12"/>
      <c r="H33" s="12"/>
      <c r="I33" s="14">
        <v>17</v>
      </c>
      <c r="J33" s="15">
        <v>7.8310000000000004</v>
      </c>
      <c r="K33" s="15">
        <v>8.4604618614415674</v>
      </c>
      <c r="L33" s="16">
        <v>107.22</v>
      </c>
      <c r="M33" s="14"/>
      <c r="N33" s="14"/>
      <c r="O33" s="15">
        <v>8.093</v>
      </c>
      <c r="P33" s="15"/>
      <c r="Q33" s="15"/>
      <c r="R33" s="15"/>
      <c r="S33" s="15"/>
      <c r="T33" s="15"/>
      <c r="U33" s="15"/>
      <c r="V33" s="16"/>
      <c r="W33" s="14"/>
      <c r="X33" s="16">
        <v>5.5</v>
      </c>
      <c r="Y33" s="16">
        <v>1</v>
      </c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75">
      <c r="AA90" s="18" t="s">
        <v>42</v>
      </c>
    </row>
  </sheetData>
  <phoneticPr fontId="23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834918-2AC1-4F61-8113-43605E2AC6EB}">
  <dimension ref="A1:S45"/>
  <sheetViews>
    <sheetView tabSelected="1" workbookViewId="0">
      <selection activeCell="G34" sqref="G34"/>
    </sheetView>
  </sheetViews>
  <sheetFormatPr defaultRowHeight="15"/>
  <cols>
    <col min="1" max="16384" width="9.140625" style="34"/>
  </cols>
  <sheetData>
    <row r="1" spans="1:19" s="33" customFormat="1">
      <c r="A1" s="33" t="s">
        <v>55</v>
      </c>
      <c r="B1" s="33" t="s">
        <v>56</v>
      </c>
      <c r="C1" s="33" t="s">
        <v>57</v>
      </c>
      <c r="D1" s="33" t="s">
        <v>58</v>
      </c>
      <c r="E1" s="33" t="s">
        <v>59</v>
      </c>
      <c r="F1" s="33" t="s">
        <v>60</v>
      </c>
      <c r="G1" s="33" t="s">
        <v>61</v>
      </c>
      <c r="H1" s="33" t="s">
        <v>62</v>
      </c>
      <c r="I1" s="33" t="s">
        <v>63</v>
      </c>
      <c r="J1" s="33" t="s">
        <v>64</v>
      </c>
      <c r="K1" s="33" t="s">
        <v>65</v>
      </c>
      <c r="L1" s="33" t="s">
        <v>66</v>
      </c>
      <c r="M1" s="33" t="s">
        <v>67</v>
      </c>
      <c r="N1" s="33" t="s">
        <v>68</v>
      </c>
      <c r="O1" s="33" t="s">
        <v>69</v>
      </c>
      <c r="P1" s="33" t="s">
        <v>70</v>
      </c>
      <c r="Q1" s="33" t="s">
        <v>71</v>
      </c>
      <c r="R1" s="33" t="s">
        <v>72</v>
      </c>
      <c r="S1" s="33" t="s">
        <v>73</v>
      </c>
    </row>
    <row r="2" spans="1:19">
      <c r="A2" s="34" t="s">
        <v>74</v>
      </c>
      <c r="B2" s="34" t="s">
        <v>75</v>
      </c>
      <c r="C2" s="34" t="s">
        <v>105</v>
      </c>
      <c r="D2" s="34">
        <v>55.385800000000003</v>
      </c>
      <c r="E2" s="34">
        <v>13.643000000000001</v>
      </c>
      <c r="F2" s="34" t="s">
        <v>38</v>
      </c>
      <c r="G2" s="34" t="s">
        <v>106</v>
      </c>
      <c r="H2" s="34" t="s">
        <v>76</v>
      </c>
      <c r="I2" s="34" t="s">
        <v>77</v>
      </c>
      <c r="J2" s="34" t="s">
        <v>78</v>
      </c>
      <c r="L2" s="34" t="s">
        <v>79</v>
      </c>
      <c r="O2" s="34">
        <v>3771.1</v>
      </c>
      <c r="P2" s="34">
        <v>0.1263</v>
      </c>
      <c r="Q2" s="34">
        <v>14.45</v>
      </c>
      <c r="R2" s="34" t="s">
        <v>80</v>
      </c>
      <c r="S2" s="34" t="s">
        <v>107</v>
      </c>
    </row>
    <row r="3" spans="1:19">
      <c r="A3" s="34" t="s">
        <v>74</v>
      </c>
      <c r="B3" s="34" t="s">
        <v>75</v>
      </c>
      <c r="C3" s="34" t="s">
        <v>105</v>
      </c>
      <c r="D3" s="34">
        <v>55.385800000000003</v>
      </c>
      <c r="E3" s="34">
        <v>13.643000000000001</v>
      </c>
      <c r="F3" s="34" t="s">
        <v>38</v>
      </c>
      <c r="G3" s="34" t="s">
        <v>106</v>
      </c>
      <c r="H3" s="34" t="s">
        <v>76</v>
      </c>
      <c r="I3" s="34" t="s">
        <v>77</v>
      </c>
      <c r="J3" s="34" t="s">
        <v>78</v>
      </c>
      <c r="L3" s="34" t="s">
        <v>79</v>
      </c>
      <c r="O3" s="34">
        <v>7542.2</v>
      </c>
      <c r="P3" s="34">
        <v>1.6650000000000002E-2</v>
      </c>
      <c r="Q3" s="34">
        <v>2.2480000000000002</v>
      </c>
      <c r="R3" s="34" t="s">
        <v>80</v>
      </c>
      <c r="S3" s="34" t="s">
        <v>107</v>
      </c>
    </row>
    <row r="4" spans="1:19">
      <c r="A4" s="34" t="s">
        <v>74</v>
      </c>
      <c r="B4" s="34" t="s">
        <v>75</v>
      </c>
      <c r="C4" s="34" t="s">
        <v>105</v>
      </c>
      <c r="D4" s="34">
        <v>55.385800000000003</v>
      </c>
      <c r="E4" s="34">
        <v>13.643000000000001</v>
      </c>
      <c r="F4" s="34" t="s">
        <v>38</v>
      </c>
      <c r="G4" s="34" t="s">
        <v>106</v>
      </c>
      <c r="H4" s="34" t="s">
        <v>76</v>
      </c>
      <c r="I4" s="34" t="s">
        <v>77</v>
      </c>
      <c r="J4" s="34" t="s">
        <v>83</v>
      </c>
      <c r="L4" s="34" t="s">
        <v>84</v>
      </c>
      <c r="O4" s="34">
        <v>369.4</v>
      </c>
      <c r="P4" s="34">
        <v>1.585E-2</v>
      </c>
      <c r="Q4" s="34">
        <v>1.786</v>
      </c>
      <c r="R4" s="34" t="s">
        <v>80</v>
      </c>
      <c r="S4" s="34" t="s">
        <v>107</v>
      </c>
    </row>
    <row r="5" spans="1:19">
      <c r="A5" s="34" t="s">
        <v>74</v>
      </c>
      <c r="B5" s="34" t="s">
        <v>75</v>
      </c>
      <c r="C5" s="34" t="s">
        <v>105</v>
      </c>
      <c r="D5" s="34">
        <v>55.385800000000003</v>
      </c>
      <c r="E5" s="34">
        <v>13.643000000000001</v>
      </c>
      <c r="F5" s="34" t="s">
        <v>38</v>
      </c>
      <c r="G5" s="34" t="s">
        <v>106</v>
      </c>
      <c r="H5" s="34" t="s">
        <v>76</v>
      </c>
      <c r="I5" s="34" t="s">
        <v>77</v>
      </c>
      <c r="J5" s="34" t="s">
        <v>85</v>
      </c>
      <c r="L5" s="34" t="s">
        <v>84</v>
      </c>
      <c r="O5" s="34">
        <v>173468.3</v>
      </c>
      <c r="P5" s="34">
        <v>5.7239999999999999E-3</v>
      </c>
      <c r="Q5" s="34">
        <v>1.0409999999999999</v>
      </c>
      <c r="R5" s="34" t="s">
        <v>80</v>
      </c>
      <c r="S5" s="34" t="s">
        <v>107</v>
      </c>
    </row>
    <row r="6" spans="1:19">
      <c r="A6" s="34" t="s">
        <v>74</v>
      </c>
      <c r="B6" s="34" t="s">
        <v>75</v>
      </c>
      <c r="C6" s="34" t="s">
        <v>105</v>
      </c>
      <c r="D6" s="34">
        <v>55.385800000000003</v>
      </c>
      <c r="E6" s="34">
        <v>13.643000000000001</v>
      </c>
      <c r="F6" s="34" t="s">
        <v>38</v>
      </c>
      <c r="G6" s="34" t="s">
        <v>106</v>
      </c>
      <c r="H6" s="34" t="s">
        <v>76</v>
      </c>
      <c r="I6" s="34" t="s">
        <v>77</v>
      </c>
      <c r="J6" s="34" t="s">
        <v>108</v>
      </c>
      <c r="L6" s="34" t="s">
        <v>84</v>
      </c>
      <c r="O6" s="34">
        <v>3771.1</v>
      </c>
      <c r="P6" s="34">
        <v>3.2049999999999999E-3</v>
      </c>
      <c r="Q6" s="34">
        <v>0.25640000000000002</v>
      </c>
      <c r="R6" s="34" t="s">
        <v>80</v>
      </c>
      <c r="S6" s="34" t="s">
        <v>107</v>
      </c>
    </row>
    <row r="7" spans="1:19">
      <c r="A7" s="34" t="s">
        <v>74</v>
      </c>
      <c r="B7" s="34" t="s">
        <v>75</v>
      </c>
      <c r="C7" s="34" t="s">
        <v>105</v>
      </c>
      <c r="D7" s="34">
        <v>55.385800000000003</v>
      </c>
      <c r="E7" s="34">
        <v>13.643000000000001</v>
      </c>
      <c r="F7" s="34" t="s">
        <v>38</v>
      </c>
      <c r="G7" s="34" t="s">
        <v>106</v>
      </c>
      <c r="H7" s="34" t="s">
        <v>76</v>
      </c>
      <c r="I7" s="34" t="s">
        <v>77</v>
      </c>
      <c r="J7" s="34" t="s">
        <v>109</v>
      </c>
      <c r="L7" s="34" t="s">
        <v>82</v>
      </c>
      <c r="O7" s="34">
        <v>75421</v>
      </c>
      <c r="P7" s="34">
        <v>2.8660000000000001E-3</v>
      </c>
      <c r="Q7" s="34">
        <v>0.52790000000000004</v>
      </c>
      <c r="R7" s="34" t="s">
        <v>80</v>
      </c>
      <c r="S7" s="34" t="s">
        <v>107</v>
      </c>
    </row>
    <row r="8" spans="1:19">
      <c r="A8" s="34" t="s">
        <v>74</v>
      </c>
      <c r="B8" s="34" t="s">
        <v>75</v>
      </c>
      <c r="C8" s="34" t="s">
        <v>105</v>
      </c>
      <c r="D8" s="34">
        <v>55.385800000000003</v>
      </c>
      <c r="E8" s="34">
        <v>13.643000000000001</v>
      </c>
      <c r="F8" s="34" t="s">
        <v>38</v>
      </c>
      <c r="G8" s="34" t="s">
        <v>106</v>
      </c>
      <c r="H8" s="34" t="s">
        <v>76</v>
      </c>
      <c r="I8" s="34" t="s">
        <v>77</v>
      </c>
      <c r="J8" s="34" t="s">
        <v>100</v>
      </c>
      <c r="L8" s="34" t="s">
        <v>84</v>
      </c>
      <c r="O8" s="34">
        <v>15084.2</v>
      </c>
      <c r="P8" s="34">
        <v>2.7299999999999998E-3</v>
      </c>
      <c r="Q8" s="34">
        <v>0.4224</v>
      </c>
      <c r="R8" s="34" t="s">
        <v>80</v>
      </c>
      <c r="S8" s="34" t="s">
        <v>107</v>
      </c>
    </row>
    <row r="9" spans="1:19">
      <c r="A9" s="34" t="s">
        <v>74</v>
      </c>
      <c r="B9" s="34" t="s">
        <v>75</v>
      </c>
      <c r="C9" s="34" t="s">
        <v>105</v>
      </c>
      <c r="D9" s="34">
        <v>55.385800000000003</v>
      </c>
      <c r="E9" s="34">
        <v>13.643000000000001</v>
      </c>
      <c r="F9" s="34" t="s">
        <v>38</v>
      </c>
      <c r="G9" s="34" t="s">
        <v>106</v>
      </c>
      <c r="H9" s="34" t="s">
        <v>76</v>
      </c>
      <c r="I9" s="34" t="s">
        <v>77</v>
      </c>
      <c r="J9" s="34" t="s">
        <v>91</v>
      </c>
      <c r="L9" s="34" t="s">
        <v>82</v>
      </c>
      <c r="O9" s="34">
        <v>3771.1</v>
      </c>
      <c r="P9" s="34">
        <v>2.568E-3</v>
      </c>
      <c r="Q9" s="34">
        <v>0.37330000000000002</v>
      </c>
      <c r="R9" s="34" t="s">
        <v>80</v>
      </c>
      <c r="S9" s="34" t="s">
        <v>107</v>
      </c>
    </row>
    <row r="10" spans="1:19">
      <c r="A10" s="34" t="s">
        <v>74</v>
      </c>
      <c r="B10" s="34" t="s">
        <v>75</v>
      </c>
      <c r="C10" s="34" t="s">
        <v>105</v>
      </c>
      <c r="D10" s="34">
        <v>55.385800000000003</v>
      </c>
      <c r="E10" s="34">
        <v>13.643000000000001</v>
      </c>
      <c r="F10" s="34" t="s">
        <v>38</v>
      </c>
      <c r="G10" s="34" t="s">
        <v>106</v>
      </c>
      <c r="H10" s="34" t="s">
        <v>76</v>
      </c>
      <c r="I10" s="34" t="s">
        <v>77</v>
      </c>
      <c r="J10" s="34" t="s">
        <v>85</v>
      </c>
      <c r="L10" s="34" t="s">
        <v>84</v>
      </c>
      <c r="O10" s="34">
        <v>7542.1</v>
      </c>
      <c r="P10" s="34">
        <v>2.421E-3</v>
      </c>
      <c r="Q10" s="34">
        <v>0.36959999999999998</v>
      </c>
      <c r="R10" s="34" t="s">
        <v>80</v>
      </c>
      <c r="S10" s="34" t="s">
        <v>107</v>
      </c>
    </row>
    <row r="11" spans="1:19">
      <c r="A11" s="34" t="s">
        <v>74</v>
      </c>
      <c r="B11" s="34" t="s">
        <v>75</v>
      </c>
      <c r="C11" s="34" t="s">
        <v>105</v>
      </c>
      <c r="D11" s="34">
        <v>55.385800000000003</v>
      </c>
      <c r="E11" s="34">
        <v>13.643000000000001</v>
      </c>
      <c r="F11" s="34" t="s">
        <v>38</v>
      </c>
      <c r="G11" s="34" t="s">
        <v>106</v>
      </c>
      <c r="H11" s="34" t="s">
        <v>76</v>
      </c>
      <c r="I11" s="34" t="s">
        <v>77</v>
      </c>
      <c r="J11" s="34" t="s">
        <v>83</v>
      </c>
      <c r="L11" s="34" t="s">
        <v>84</v>
      </c>
      <c r="O11" s="34">
        <v>3771.1</v>
      </c>
      <c r="P11" s="34">
        <v>1.776E-3</v>
      </c>
      <c r="Q11" s="34">
        <v>0.26400000000000001</v>
      </c>
      <c r="R11" s="34" t="s">
        <v>80</v>
      </c>
      <c r="S11" s="34" t="s">
        <v>107</v>
      </c>
    </row>
    <row r="12" spans="1:19">
      <c r="A12" s="34" t="s">
        <v>74</v>
      </c>
      <c r="B12" s="34" t="s">
        <v>75</v>
      </c>
      <c r="C12" s="34" t="s">
        <v>105</v>
      </c>
      <c r="D12" s="34">
        <v>55.385800000000003</v>
      </c>
      <c r="E12" s="34">
        <v>13.643000000000001</v>
      </c>
      <c r="F12" s="34" t="s">
        <v>38</v>
      </c>
      <c r="G12" s="34" t="s">
        <v>106</v>
      </c>
      <c r="H12" s="34" t="s">
        <v>76</v>
      </c>
      <c r="I12" s="34" t="s">
        <v>77</v>
      </c>
      <c r="J12" s="34" t="s">
        <v>101</v>
      </c>
      <c r="L12" s="34" t="s">
        <v>82</v>
      </c>
      <c r="O12" s="34">
        <v>369.4</v>
      </c>
      <c r="P12" s="34">
        <v>1.6429999999999999E-3</v>
      </c>
      <c r="Q12" s="34">
        <v>0.21279999999999999</v>
      </c>
      <c r="R12" s="34" t="s">
        <v>80</v>
      </c>
      <c r="S12" s="34" t="s">
        <v>107</v>
      </c>
    </row>
    <row r="13" spans="1:19">
      <c r="A13" s="34" t="s">
        <v>74</v>
      </c>
      <c r="B13" s="34" t="s">
        <v>75</v>
      </c>
      <c r="C13" s="34" t="s">
        <v>105</v>
      </c>
      <c r="D13" s="34">
        <v>55.385800000000003</v>
      </c>
      <c r="E13" s="34">
        <v>13.643000000000001</v>
      </c>
      <c r="F13" s="34" t="s">
        <v>38</v>
      </c>
      <c r="G13" s="34" t="s">
        <v>106</v>
      </c>
      <c r="H13" s="34" t="s">
        <v>76</v>
      </c>
      <c r="I13" s="34" t="s">
        <v>77</v>
      </c>
      <c r="J13" s="34" t="s">
        <v>86</v>
      </c>
      <c r="L13" s="34" t="s">
        <v>82</v>
      </c>
      <c r="O13" s="34">
        <v>554.1</v>
      </c>
      <c r="P13" s="34">
        <v>1.586E-3</v>
      </c>
      <c r="Q13" s="34">
        <v>0.21060000000000001</v>
      </c>
      <c r="R13" s="34" t="s">
        <v>80</v>
      </c>
      <c r="S13" s="34" t="s">
        <v>107</v>
      </c>
    </row>
    <row r="14" spans="1:19">
      <c r="A14" s="34" t="s">
        <v>74</v>
      </c>
      <c r="B14" s="34" t="s">
        <v>75</v>
      </c>
      <c r="C14" s="34" t="s">
        <v>105</v>
      </c>
      <c r="D14" s="34">
        <v>55.385800000000003</v>
      </c>
      <c r="E14" s="34">
        <v>13.643000000000001</v>
      </c>
      <c r="F14" s="34" t="s">
        <v>38</v>
      </c>
      <c r="G14" s="34" t="s">
        <v>106</v>
      </c>
      <c r="H14" s="34" t="s">
        <v>76</v>
      </c>
      <c r="I14" s="34" t="s">
        <v>77</v>
      </c>
      <c r="J14" s="34" t="s">
        <v>87</v>
      </c>
      <c r="L14" s="34" t="s">
        <v>84</v>
      </c>
      <c r="O14" s="34">
        <v>22626.3</v>
      </c>
      <c r="P14" s="34">
        <v>1.222E-3</v>
      </c>
      <c r="Q14" s="34">
        <v>0.2036</v>
      </c>
      <c r="R14" s="34" t="s">
        <v>80</v>
      </c>
      <c r="S14" s="34" t="s">
        <v>107</v>
      </c>
    </row>
    <row r="15" spans="1:19">
      <c r="A15" s="34" t="s">
        <v>74</v>
      </c>
      <c r="B15" s="34" t="s">
        <v>75</v>
      </c>
      <c r="C15" s="34" t="s">
        <v>105</v>
      </c>
      <c r="D15" s="34">
        <v>55.385800000000003</v>
      </c>
      <c r="E15" s="34">
        <v>13.643000000000001</v>
      </c>
      <c r="F15" s="34" t="s">
        <v>38</v>
      </c>
      <c r="G15" s="34" t="s">
        <v>106</v>
      </c>
      <c r="H15" s="34" t="s">
        <v>76</v>
      </c>
      <c r="I15" s="34" t="s">
        <v>77</v>
      </c>
      <c r="J15" s="34" t="s">
        <v>98</v>
      </c>
      <c r="L15" s="34" t="s">
        <v>84</v>
      </c>
      <c r="O15" s="34">
        <v>3771.1</v>
      </c>
      <c r="P15" s="34">
        <v>1.8479999999999999E-4</v>
      </c>
      <c r="Q15" s="34">
        <v>2.64E-2</v>
      </c>
      <c r="R15" s="34" t="s">
        <v>80</v>
      </c>
      <c r="S15" s="34" t="s">
        <v>107</v>
      </c>
    </row>
    <row r="16" spans="1:19">
      <c r="A16" s="34" t="s">
        <v>74</v>
      </c>
      <c r="B16" s="34" t="s">
        <v>75</v>
      </c>
      <c r="C16" s="34" t="s">
        <v>105</v>
      </c>
      <c r="D16" s="34">
        <v>55.385800000000003</v>
      </c>
      <c r="E16" s="34">
        <v>13.643000000000001</v>
      </c>
      <c r="F16" s="34" t="s">
        <v>38</v>
      </c>
      <c r="G16" s="34" t="s">
        <v>106</v>
      </c>
      <c r="H16" s="34" t="s">
        <v>76</v>
      </c>
      <c r="I16" s="34" t="s">
        <v>77</v>
      </c>
      <c r="J16" s="34" t="s">
        <v>88</v>
      </c>
      <c r="L16" s="34" t="s">
        <v>84</v>
      </c>
      <c r="M16" s="34" t="s">
        <v>89</v>
      </c>
      <c r="O16" s="34">
        <v>554.1</v>
      </c>
      <c r="P16" s="34">
        <v>4.4329999999999997E-6</v>
      </c>
      <c r="Q16" s="34">
        <v>1.108E-3</v>
      </c>
      <c r="R16" s="34" t="s">
        <v>80</v>
      </c>
      <c r="S16" s="34" t="s">
        <v>107</v>
      </c>
    </row>
    <row r="17" spans="1:19">
      <c r="A17" s="34" t="s">
        <v>74</v>
      </c>
      <c r="B17" s="34" t="s">
        <v>75</v>
      </c>
      <c r="C17" s="34" t="s">
        <v>105</v>
      </c>
      <c r="D17" s="34">
        <v>55.385800000000003</v>
      </c>
      <c r="E17" s="34">
        <v>13.643000000000001</v>
      </c>
      <c r="F17" s="34" t="s">
        <v>38</v>
      </c>
      <c r="G17" s="34" t="s">
        <v>106</v>
      </c>
      <c r="H17" s="34" t="s">
        <v>76</v>
      </c>
      <c r="I17" s="34" t="s">
        <v>77</v>
      </c>
      <c r="J17" s="34" t="s">
        <v>110</v>
      </c>
      <c r="L17" s="34" t="s">
        <v>84</v>
      </c>
      <c r="N17" s="34" t="s">
        <v>41</v>
      </c>
      <c r="R17" s="34" t="s">
        <v>80</v>
      </c>
      <c r="S17" s="34" t="s">
        <v>107</v>
      </c>
    </row>
    <row r="18" spans="1:19">
      <c r="A18" s="34" t="s">
        <v>74</v>
      </c>
      <c r="B18" s="34" t="s">
        <v>75</v>
      </c>
      <c r="C18" s="34" t="s">
        <v>105</v>
      </c>
      <c r="D18" s="34">
        <v>55.385800000000003</v>
      </c>
      <c r="E18" s="34">
        <v>13.643000000000001</v>
      </c>
      <c r="F18" s="34" t="s">
        <v>38</v>
      </c>
      <c r="G18" s="34" t="s">
        <v>106</v>
      </c>
      <c r="H18" s="34" t="s">
        <v>76</v>
      </c>
      <c r="I18" s="34" t="s">
        <v>77</v>
      </c>
      <c r="J18" s="34" t="s">
        <v>96</v>
      </c>
      <c r="L18" s="34" t="s">
        <v>84</v>
      </c>
      <c r="N18" s="34" t="s">
        <v>41</v>
      </c>
      <c r="R18" s="34" t="s">
        <v>80</v>
      </c>
      <c r="S18" s="34" t="s">
        <v>107</v>
      </c>
    </row>
    <row r="19" spans="1:19">
      <c r="A19" s="34" t="s">
        <v>74</v>
      </c>
      <c r="B19" s="34" t="s">
        <v>75</v>
      </c>
      <c r="C19" s="34" t="s">
        <v>105</v>
      </c>
      <c r="D19" s="34">
        <v>55.385800000000003</v>
      </c>
      <c r="E19" s="34">
        <v>13.643000000000001</v>
      </c>
      <c r="F19" s="34" t="s">
        <v>38</v>
      </c>
      <c r="G19" s="34" t="s">
        <v>106</v>
      </c>
      <c r="H19" s="34" t="s">
        <v>76</v>
      </c>
      <c r="I19" s="34" t="s">
        <v>77</v>
      </c>
      <c r="J19" s="34" t="s">
        <v>111</v>
      </c>
      <c r="L19" s="34" t="s">
        <v>79</v>
      </c>
      <c r="M19" s="34" t="s">
        <v>92</v>
      </c>
      <c r="N19" s="34" t="s">
        <v>41</v>
      </c>
      <c r="R19" s="34" t="s">
        <v>80</v>
      </c>
      <c r="S19" s="34" t="s">
        <v>107</v>
      </c>
    </row>
    <row r="20" spans="1:19">
      <c r="A20" s="34" t="s">
        <v>74</v>
      </c>
      <c r="B20" s="34" t="s">
        <v>75</v>
      </c>
      <c r="C20" s="34" t="s">
        <v>105</v>
      </c>
      <c r="D20" s="34">
        <v>55.385800000000003</v>
      </c>
      <c r="E20" s="34">
        <v>13.643000000000001</v>
      </c>
      <c r="F20" s="34" t="s">
        <v>38</v>
      </c>
      <c r="G20" s="34" t="s">
        <v>106</v>
      </c>
      <c r="H20" s="34" t="s">
        <v>76</v>
      </c>
      <c r="I20" s="34" t="s">
        <v>77</v>
      </c>
      <c r="J20" s="34" t="s">
        <v>112</v>
      </c>
      <c r="L20" s="34" t="s">
        <v>84</v>
      </c>
      <c r="N20" s="34" t="s">
        <v>41</v>
      </c>
      <c r="R20" s="34" t="s">
        <v>80</v>
      </c>
      <c r="S20" s="34" t="s">
        <v>107</v>
      </c>
    </row>
    <row r="21" spans="1:19">
      <c r="A21" s="34" t="s">
        <v>74</v>
      </c>
      <c r="B21" s="34" t="s">
        <v>75</v>
      </c>
      <c r="C21" s="34" t="s">
        <v>105</v>
      </c>
      <c r="D21" s="34">
        <v>55.385800000000003</v>
      </c>
      <c r="E21" s="34">
        <v>13.643000000000001</v>
      </c>
      <c r="F21" s="34" t="s">
        <v>38</v>
      </c>
      <c r="G21" s="34" t="s">
        <v>106</v>
      </c>
      <c r="H21" s="34" t="s">
        <v>76</v>
      </c>
      <c r="I21" s="34" t="s">
        <v>77</v>
      </c>
      <c r="J21" s="34" t="s">
        <v>113</v>
      </c>
      <c r="L21" s="34" t="s">
        <v>84</v>
      </c>
      <c r="N21" s="34" t="s">
        <v>41</v>
      </c>
      <c r="R21" s="34" t="s">
        <v>80</v>
      </c>
      <c r="S21" s="34" t="s">
        <v>107</v>
      </c>
    </row>
    <row r="22" spans="1:19">
      <c r="A22" s="34" t="s">
        <v>74</v>
      </c>
      <c r="B22" s="34" t="s">
        <v>75</v>
      </c>
      <c r="C22" s="34" t="s">
        <v>105</v>
      </c>
      <c r="D22" s="34">
        <v>55.347099999999998</v>
      </c>
      <c r="E22" s="34">
        <v>13.018800000000001</v>
      </c>
      <c r="F22" s="34" t="s">
        <v>25</v>
      </c>
      <c r="G22" s="34" t="s">
        <v>114</v>
      </c>
      <c r="H22" s="34" t="s">
        <v>76</v>
      </c>
      <c r="I22" s="34" t="s">
        <v>77</v>
      </c>
      <c r="J22" s="34" t="s">
        <v>78</v>
      </c>
      <c r="L22" s="34" t="s">
        <v>79</v>
      </c>
      <c r="O22" s="34">
        <v>3771.1</v>
      </c>
      <c r="P22" s="34">
        <v>0.1263</v>
      </c>
      <c r="Q22" s="34">
        <v>14.45</v>
      </c>
      <c r="R22" s="34" t="s">
        <v>80</v>
      </c>
      <c r="S22" s="34" t="s">
        <v>107</v>
      </c>
    </row>
    <row r="23" spans="1:19">
      <c r="A23" s="34" t="s">
        <v>74</v>
      </c>
      <c r="B23" s="34" t="s">
        <v>75</v>
      </c>
      <c r="C23" s="34" t="s">
        <v>105</v>
      </c>
      <c r="D23" s="34">
        <v>55.347099999999998</v>
      </c>
      <c r="E23" s="34">
        <v>13.018800000000001</v>
      </c>
      <c r="F23" s="34" t="s">
        <v>25</v>
      </c>
      <c r="G23" s="34" t="s">
        <v>114</v>
      </c>
      <c r="H23" s="34" t="s">
        <v>76</v>
      </c>
      <c r="I23" s="34" t="s">
        <v>77</v>
      </c>
      <c r="J23" s="34" t="s">
        <v>78</v>
      </c>
      <c r="L23" s="34" t="s">
        <v>79</v>
      </c>
      <c r="O23" s="34">
        <v>15084.4</v>
      </c>
      <c r="P23" s="34">
        <v>3.3309999999999999E-2</v>
      </c>
      <c r="Q23" s="34">
        <v>4.4950000000000001</v>
      </c>
      <c r="R23" s="34" t="s">
        <v>80</v>
      </c>
      <c r="S23" s="34" t="s">
        <v>107</v>
      </c>
    </row>
    <row r="24" spans="1:19">
      <c r="A24" s="34" t="s">
        <v>74</v>
      </c>
      <c r="B24" s="34" t="s">
        <v>75</v>
      </c>
      <c r="C24" s="34" t="s">
        <v>105</v>
      </c>
      <c r="D24" s="34">
        <v>55.347099999999998</v>
      </c>
      <c r="E24" s="34">
        <v>13.018800000000001</v>
      </c>
      <c r="F24" s="34" t="s">
        <v>25</v>
      </c>
      <c r="G24" s="34" t="s">
        <v>114</v>
      </c>
      <c r="H24" s="34" t="s">
        <v>76</v>
      </c>
      <c r="I24" s="34" t="s">
        <v>77</v>
      </c>
      <c r="J24" s="34" t="s">
        <v>85</v>
      </c>
      <c r="L24" s="34" t="s">
        <v>84</v>
      </c>
      <c r="O24" s="34">
        <v>686331.1</v>
      </c>
      <c r="P24" s="34">
        <v>2.265E-2</v>
      </c>
      <c r="Q24" s="34">
        <v>4.1180000000000003</v>
      </c>
      <c r="R24" s="34" t="s">
        <v>80</v>
      </c>
      <c r="S24" s="34" t="s">
        <v>107</v>
      </c>
    </row>
    <row r="25" spans="1:19">
      <c r="A25" s="34" t="s">
        <v>74</v>
      </c>
      <c r="B25" s="34" t="s">
        <v>75</v>
      </c>
      <c r="C25" s="34" t="s">
        <v>105</v>
      </c>
      <c r="D25" s="34">
        <v>55.347099999999998</v>
      </c>
      <c r="E25" s="34">
        <v>13.018800000000001</v>
      </c>
      <c r="F25" s="34" t="s">
        <v>25</v>
      </c>
      <c r="G25" s="34" t="s">
        <v>114</v>
      </c>
      <c r="H25" s="34" t="s">
        <v>76</v>
      </c>
      <c r="I25" s="34" t="s">
        <v>77</v>
      </c>
      <c r="J25" s="34" t="s">
        <v>83</v>
      </c>
      <c r="L25" s="34" t="s">
        <v>84</v>
      </c>
      <c r="O25" s="34">
        <v>18855.5</v>
      </c>
      <c r="P25" s="34">
        <v>8.881E-3</v>
      </c>
      <c r="Q25" s="34">
        <v>1.32</v>
      </c>
      <c r="R25" s="34" t="s">
        <v>80</v>
      </c>
      <c r="S25" s="34" t="s">
        <v>107</v>
      </c>
    </row>
    <row r="26" spans="1:19">
      <c r="A26" s="34" t="s">
        <v>74</v>
      </c>
      <c r="B26" s="34" t="s">
        <v>75</v>
      </c>
      <c r="C26" s="34" t="s">
        <v>105</v>
      </c>
      <c r="D26" s="34">
        <v>55.347099999999998</v>
      </c>
      <c r="E26" s="34">
        <v>13.018800000000001</v>
      </c>
      <c r="F26" s="34" t="s">
        <v>25</v>
      </c>
      <c r="G26" s="34" t="s">
        <v>114</v>
      </c>
      <c r="H26" s="34" t="s">
        <v>76</v>
      </c>
      <c r="I26" s="34" t="s">
        <v>77</v>
      </c>
      <c r="J26" s="34" t="s">
        <v>100</v>
      </c>
      <c r="L26" s="34" t="s">
        <v>84</v>
      </c>
      <c r="O26" s="34">
        <v>135757.79999999999</v>
      </c>
      <c r="P26" s="34">
        <v>8.6879999999999995E-3</v>
      </c>
      <c r="Q26" s="34">
        <v>1.4930000000000001</v>
      </c>
      <c r="R26" s="34" t="s">
        <v>80</v>
      </c>
      <c r="S26" s="34" t="s">
        <v>107</v>
      </c>
    </row>
    <row r="27" spans="1:19">
      <c r="A27" s="34" t="s">
        <v>74</v>
      </c>
      <c r="B27" s="34" t="s">
        <v>75</v>
      </c>
      <c r="C27" s="34" t="s">
        <v>105</v>
      </c>
      <c r="D27" s="34">
        <v>55.347099999999998</v>
      </c>
      <c r="E27" s="34">
        <v>13.018800000000001</v>
      </c>
      <c r="F27" s="34" t="s">
        <v>25</v>
      </c>
      <c r="G27" s="34" t="s">
        <v>114</v>
      </c>
      <c r="H27" s="34" t="s">
        <v>76</v>
      </c>
      <c r="I27" s="34" t="s">
        <v>77</v>
      </c>
      <c r="J27" s="34" t="s">
        <v>91</v>
      </c>
      <c r="L27" s="34" t="s">
        <v>82</v>
      </c>
      <c r="O27" s="34">
        <v>3771.1</v>
      </c>
      <c r="P27" s="34">
        <v>6.9610000000000002E-3</v>
      </c>
      <c r="Q27" s="34">
        <v>0.95030000000000003</v>
      </c>
      <c r="R27" s="34" t="s">
        <v>80</v>
      </c>
      <c r="S27" s="34" t="s">
        <v>107</v>
      </c>
    </row>
    <row r="28" spans="1:19">
      <c r="A28" s="34" t="s">
        <v>74</v>
      </c>
      <c r="B28" s="34" t="s">
        <v>75</v>
      </c>
      <c r="C28" s="34" t="s">
        <v>105</v>
      </c>
      <c r="D28" s="34">
        <v>55.347099999999998</v>
      </c>
      <c r="E28" s="34">
        <v>13.018800000000001</v>
      </c>
      <c r="F28" s="34" t="s">
        <v>25</v>
      </c>
      <c r="G28" s="34" t="s">
        <v>114</v>
      </c>
      <c r="H28" s="34" t="s">
        <v>76</v>
      </c>
      <c r="I28" s="34" t="s">
        <v>77</v>
      </c>
      <c r="J28" s="34" t="s">
        <v>81</v>
      </c>
      <c r="L28" s="34" t="s">
        <v>82</v>
      </c>
      <c r="O28" s="34">
        <v>369.4</v>
      </c>
      <c r="P28" s="34">
        <v>5.2199999999999998E-3</v>
      </c>
      <c r="Q28" s="34">
        <v>0.62939999999999996</v>
      </c>
      <c r="R28" s="34" t="s">
        <v>80</v>
      </c>
      <c r="S28" s="34" t="s">
        <v>107</v>
      </c>
    </row>
    <row r="29" spans="1:19">
      <c r="A29" s="34" t="s">
        <v>74</v>
      </c>
      <c r="B29" s="34" t="s">
        <v>75</v>
      </c>
      <c r="C29" s="34" t="s">
        <v>105</v>
      </c>
      <c r="D29" s="34">
        <v>55.347099999999998</v>
      </c>
      <c r="E29" s="34">
        <v>13.018800000000001</v>
      </c>
      <c r="F29" s="34" t="s">
        <v>25</v>
      </c>
      <c r="G29" s="34" t="s">
        <v>114</v>
      </c>
      <c r="H29" s="34" t="s">
        <v>76</v>
      </c>
      <c r="I29" s="34" t="s">
        <v>77</v>
      </c>
      <c r="J29" s="34" t="s">
        <v>96</v>
      </c>
      <c r="L29" s="34" t="s">
        <v>84</v>
      </c>
      <c r="O29" s="34">
        <v>7542.1</v>
      </c>
      <c r="P29" s="34">
        <v>3.6960000000000001E-3</v>
      </c>
      <c r="Q29" s="34">
        <v>0.33189999999999997</v>
      </c>
      <c r="R29" s="34" t="s">
        <v>80</v>
      </c>
      <c r="S29" s="34" t="s">
        <v>107</v>
      </c>
    </row>
    <row r="30" spans="1:19">
      <c r="A30" s="34" t="s">
        <v>74</v>
      </c>
      <c r="B30" s="34" t="s">
        <v>75</v>
      </c>
      <c r="C30" s="34" t="s">
        <v>105</v>
      </c>
      <c r="D30" s="34">
        <v>55.347099999999998</v>
      </c>
      <c r="E30" s="34">
        <v>13.018800000000001</v>
      </c>
      <c r="F30" s="34" t="s">
        <v>25</v>
      </c>
      <c r="G30" s="34" t="s">
        <v>114</v>
      </c>
      <c r="H30" s="34" t="s">
        <v>76</v>
      </c>
      <c r="I30" s="34" t="s">
        <v>77</v>
      </c>
      <c r="J30" s="34" t="s">
        <v>87</v>
      </c>
      <c r="L30" s="34" t="s">
        <v>84</v>
      </c>
      <c r="O30" s="34">
        <v>60336.800000000003</v>
      </c>
      <c r="P30" s="34">
        <v>3.258E-3</v>
      </c>
      <c r="Q30" s="34">
        <v>0.54300000000000004</v>
      </c>
      <c r="R30" s="34" t="s">
        <v>80</v>
      </c>
      <c r="S30" s="34" t="s">
        <v>107</v>
      </c>
    </row>
    <row r="31" spans="1:19">
      <c r="A31" s="34" t="s">
        <v>74</v>
      </c>
      <c r="B31" s="34" t="s">
        <v>75</v>
      </c>
      <c r="C31" s="34" t="s">
        <v>105</v>
      </c>
      <c r="D31" s="34">
        <v>55.347099999999998</v>
      </c>
      <c r="E31" s="34">
        <v>13.018800000000001</v>
      </c>
      <c r="F31" s="34" t="s">
        <v>25</v>
      </c>
      <c r="G31" s="34" t="s">
        <v>114</v>
      </c>
      <c r="H31" s="34" t="s">
        <v>76</v>
      </c>
      <c r="I31" s="34" t="s">
        <v>77</v>
      </c>
      <c r="J31" s="34" t="s">
        <v>108</v>
      </c>
      <c r="L31" s="34" t="s">
        <v>84</v>
      </c>
      <c r="O31" s="34">
        <v>7542.2</v>
      </c>
      <c r="P31" s="34">
        <v>3.1679999999999998E-3</v>
      </c>
      <c r="Q31" s="34">
        <v>0.29409999999999997</v>
      </c>
      <c r="R31" s="34" t="s">
        <v>80</v>
      </c>
      <c r="S31" s="34" t="s">
        <v>107</v>
      </c>
    </row>
    <row r="32" spans="1:19">
      <c r="A32" s="34" t="s">
        <v>74</v>
      </c>
      <c r="B32" s="34" t="s">
        <v>75</v>
      </c>
      <c r="C32" s="34" t="s">
        <v>105</v>
      </c>
      <c r="D32" s="34">
        <v>55.347099999999998</v>
      </c>
      <c r="E32" s="34">
        <v>13.018800000000001</v>
      </c>
      <c r="F32" s="34" t="s">
        <v>25</v>
      </c>
      <c r="G32" s="34" t="s">
        <v>114</v>
      </c>
      <c r="H32" s="34" t="s">
        <v>76</v>
      </c>
      <c r="I32" s="34" t="s">
        <v>77</v>
      </c>
      <c r="J32" s="34" t="s">
        <v>85</v>
      </c>
      <c r="L32" s="34" t="s">
        <v>84</v>
      </c>
      <c r="O32" s="34">
        <v>7542.1</v>
      </c>
      <c r="P32" s="34">
        <v>2.421E-3</v>
      </c>
      <c r="Q32" s="34">
        <v>0.36959999999999998</v>
      </c>
      <c r="R32" s="34" t="s">
        <v>80</v>
      </c>
      <c r="S32" s="34" t="s">
        <v>107</v>
      </c>
    </row>
    <row r="33" spans="1:19">
      <c r="A33" s="34" t="s">
        <v>74</v>
      </c>
      <c r="B33" s="34" t="s">
        <v>75</v>
      </c>
      <c r="C33" s="34" t="s">
        <v>105</v>
      </c>
      <c r="D33" s="34">
        <v>55.347099999999998</v>
      </c>
      <c r="E33" s="34">
        <v>13.018800000000001</v>
      </c>
      <c r="F33" s="34" t="s">
        <v>25</v>
      </c>
      <c r="G33" s="34" t="s">
        <v>114</v>
      </c>
      <c r="H33" s="34" t="s">
        <v>76</v>
      </c>
      <c r="I33" s="34" t="s">
        <v>77</v>
      </c>
      <c r="J33" s="34" t="s">
        <v>98</v>
      </c>
      <c r="L33" s="34" t="s">
        <v>84</v>
      </c>
      <c r="O33" s="34">
        <v>26397.7</v>
      </c>
      <c r="P33" s="34">
        <v>1.2930000000000001E-3</v>
      </c>
      <c r="Q33" s="34">
        <v>0.18479999999999999</v>
      </c>
      <c r="R33" s="34" t="s">
        <v>80</v>
      </c>
      <c r="S33" s="34" t="s">
        <v>107</v>
      </c>
    </row>
    <row r="34" spans="1:19">
      <c r="A34" s="34" t="s">
        <v>74</v>
      </c>
      <c r="B34" s="34" t="s">
        <v>75</v>
      </c>
      <c r="C34" s="34" t="s">
        <v>105</v>
      </c>
      <c r="D34" s="34">
        <v>55.347099999999998</v>
      </c>
      <c r="E34" s="34">
        <v>13.018800000000001</v>
      </c>
      <c r="F34" s="34" t="s">
        <v>25</v>
      </c>
      <c r="G34" s="34" t="s">
        <v>114</v>
      </c>
      <c r="H34" s="34" t="s">
        <v>76</v>
      </c>
      <c r="I34" s="34" t="s">
        <v>77</v>
      </c>
      <c r="J34" s="34" t="s">
        <v>115</v>
      </c>
      <c r="L34" s="34" t="s">
        <v>79</v>
      </c>
      <c r="O34" s="34">
        <v>15084.2</v>
      </c>
      <c r="P34" s="34">
        <v>6.3349999999999995E-4</v>
      </c>
      <c r="Q34" s="34">
        <v>0.1056</v>
      </c>
      <c r="R34" s="34" t="s">
        <v>80</v>
      </c>
      <c r="S34" s="34" t="s">
        <v>107</v>
      </c>
    </row>
    <row r="35" spans="1:19">
      <c r="A35" s="34" t="s">
        <v>74</v>
      </c>
      <c r="B35" s="34" t="s">
        <v>75</v>
      </c>
      <c r="C35" s="34" t="s">
        <v>105</v>
      </c>
      <c r="D35" s="34">
        <v>55.347099999999998</v>
      </c>
      <c r="E35" s="34">
        <v>13.018800000000001</v>
      </c>
      <c r="F35" s="34" t="s">
        <v>25</v>
      </c>
      <c r="G35" s="34" t="s">
        <v>114</v>
      </c>
      <c r="H35" s="34" t="s">
        <v>76</v>
      </c>
      <c r="I35" s="34" t="s">
        <v>77</v>
      </c>
      <c r="J35" s="34" t="s">
        <v>86</v>
      </c>
      <c r="L35" s="34" t="s">
        <v>82</v>
      </c>
      <c r="O35" s="34">
        <v>184.7</v>
      </c>
      <c r="P35" s="34">
        <v>5.2859999999999995E-4</v>
      </c>
      <c r="Q35" s="34">
        <v>7.0190000000000002E-2</v>
      </c>
      <c r="R35" s="34" t="s">
        <v>80</v>
      </c>
      <c r="S35" s="34" t="s">
        <v>107</v>
      </c>
    </row>
    <row r="36" spans="1:19">
      <c r="A36" s="34" t="s">
        <v>74</v>
      </c>
      <c r="B36" s="34" t="s">
        <v>75</v>
      </c>
      <c r="C36" s="34" t="s">
        <v>105</v>
      </c>
      <c r="D36" s="34">
        <v>55.347099999999998</v>
      </c>
      <c r="E36" s="34">
        <v>13.018800000000001</v>
      </c>
      <c r="F36" s="34" t="s">
        <v>25</v>
      </c>
      <c r="G36" s="34" t="s">
        <v>114</v>
      </c>
      <c r="H36" s="34" t="s">
        <v>76</v>
      </c>
      <c r="I36" s="34" t="s">
        <v>77</v>
      </c>
      <c r="J36" s="34" t="s">
        <v>88</v>
      </c>
      <c r="L36" s="34" t="s">
        <v>84</v>
      </c>
      <c r="M36" s="34" t="s">
        <v>89</v>
      </c>
      <c r="O36" s="34">
        <v>41482.1</v>
      </c>
      <c r="P36" s="34">
        <v>3.3189999999999999E-4</v>
      </c>
      <c r="Q36" s="34">
        <v>8.2960000000000006E-2</v>
      </c>
      <c r="R36" s="34" t="s">
        <v>80</v>
      </c>
      <c r="S36" s="34" t="s">
        <v>107</v>
      </c>
    </row>
    <row r="37" spans="1:19">
      <c r="A37" s="34" t="s">
        <v>74</v>
      </c>
      <c r="B37" s="34" t="s">
        <v>75</v>
      </c>
      <c r="C37" s="34" t="s">
        <v>105</v>
      </c>
      <c r="D37" s="34">
        <v>55.347099999999998</v>
      </c>
      <c r="E37" s="34">
        <v>13.018800000000001</v>
      </c>
      <c r="F37" s="34" t="s">
        <v>25</v>
      </c>
      <c r="G37" s="34" t="s">
        <v>114</v>
      </c>
      <c r="H37" s="34" t="s">
        <v>76</v>
      </c>
      <c r="I37" s="34" t="s">
        <v>77</v>
      </c>
      <c r="J37" s="34" t="s">
        <v>103</v>
      </c>
      <c r="L37" s="34" t="s">
        <v>84</v>
      </c>
      <c r="N37" s="34" t="s">
        <v>41</v>
      </c>
      <c r="R37" s="34" t="s">
        <v>80</v>
      </c>
      <c r="S37" s="34" t="s">
        <v>107</v>
      </c>
    </row>
    <row r="38" spans="1:19">
      <c r="A38" s="34" t="s">
        <v>74</v>
      </c>
      <c r="B38" s="34" t="s">
        <v>75</v>
      </c>
      <c r="C38" s="34" t="s">
        <v>105</v>
      </c>
      <c r="D38" s="34">
        <v>55.347099999999998</v>
      </c>
      <c r="E38" s="34">
        <v>13.018800000000001</v>
      </c>
      <c r="F38" s="34" t="s">
        <v>25</v>
      </c>
      <c r="G38" s="34" t="s">
        <v>114</v>
      </c>
      <c r="H38" s="34" t="s">
        <v>76</v>
      </c>
      <c r="I38" s="34" t="s">
        <v>77</v>
      </c>
      <c r="J38" s="34" t="s">
        <v>94</v>
      </c>
      <c r="L38" s="34" t="s">
        <v>84</v>
      </c>
      <c r="M38" s="34" t="s">
        <v>89</v>
      </c>
      <c r="N38" s="34" t="s">
        <v>41</v>
      </c>
      <c r="R38" s="34" t="s">
        <v>80</v>
      </c>
      <c r="S38" s="34" t="s">
        <v>107</v>
      </c>
    </row>
    <row r="39" spans="1:19">
      <c r="A39" s="34" t="s">
        <v>74</v>
      </c>
      <c r="B39" s="34" t="s">
        <v>75</v>
      </c>
      <c r="C39" s="34" t="s">
        <v>105</v>
      </c>
      <c r="D39" s="34">
        <v>55.347099999999998</v>
      </c>
      <c r="E39" s="34">
        <v>13.018800000000001</v>
      </c>
      <c r="F39" s="34" t="s">
        <v>25</v>
      </c>
      <c r="G39" s="34" t="s">
        <v>114</v>
      </c>
      <c r="H39" s="34" t="s">
        <v>76</v>
      </c>
      <c r="I39" s="34" t="s">
        <v>77</v>
      </c>
      <c r="J39" s="34" t="s">
        <v>111</v>
      </c>
      <c r="L39" s="34" t="s">
        <v>79</v>
      </c>
      <c r="M39" s="34" t="s">
        <v>92</v>
      </c>
      <c r="N39" s="34" t="s">
        <v>41</v>
      </c>
      <c r="R39" s="34" t="s">
        <v>80</v>
      </c>
      <c r="S39" s="34" t="s">
        <v>107</v>
      </c>
    </row>
    <row r="40" spans="1:19">
      <c r="A40" s="34" t="s">
        <v>74</v>
      </c>
      <c r="B40" s="34" t="s">
        <v>75</v>
      </c>
      <c r="C40" s="34" t="s">
        <v>105</v>
      </c>
      <c r="D40" s="34">
        <v>55.347099999999998</v>
      </c>
      <c r="E40" s="34">
        <v>13.018800000000001</v>
      </c>
      <c r="F40" s="34" t="s">
        <v>25</v>
      </c>
      <c r="G40" s="34" t="s">
        <v>114</v>
      </c>
      <c r="H40" s="34" t="s">
        <v>76</v>
      </c>
      <c r="I40" s="34" t="s">
        <v>77</v>
      </c>
      <c r="J40" s="34" t="s">
        <v>112</v>
      </c>
      <c r="L40" s="34" t="s">
        <v>84</v>
      </c>
      <c r="N40" s="34" t="s">
        <v>41</v>
      </c>
      <c r="R40" s="34" t="s">
        <v>80</v>
      </c>
      <c r="S40" s="34" t="s">
        <v>107</v>
      </c>
    </row>
    <row r="41" spans="1:19">
      <c r="A41" s="34" t="s">
        <v>74</v>
      </c>
      <c r="B41" s="34" t="s">
        <v>75</v>
      </c>
      <c r="C41" s="34" t="s">
        <v>105</v>
      </c>
      <c r="D41" s="34">
        <v>55.347099999999998</v>
      </c>
      <c r="E41" s="34">
        <v>13.018800000000001</v>
      </c>
      <c r="F41" s="34" t="s">
        <v>25</v>
      </c>
      <c r="G41" s="34" t="s">
        <v>114</v>
      </c>
      <c r="H41" s="34" t="s">
        <v>76</v>
      </c>
      <c r="I41" s="34" t="s">
        <v>77</v>
      </c>
      <c r="J41" s="34" t="s">
        <v>113</v>
      </c>
      <c r="L41" s="34" t="s">
        <v>84</v>
      </c>
      <c r="N41" s="34" t="s">
        <v>41</v>
      </c>
      <c r="R41" s="34" t="s">
        <v>80</v>
      </c>
      <c r="S41" s="34" t="s">
        <v>107</v>
      </c>
    </row>
    <row r="42" spans="1:19">
      <c r="A42" s="34" t="s">
        <v>74</v>
      </c>
      <c r="B42" s="34" t="s">
        <v>75</v>
      </c>
      <c r="C42" s="34" t="s">
        <v>105</v>
      </c>
      <c r="D42" s="34">
        <v>55.347099999999998</v>
      </c>
      <c r="E42" s="34">
        <v>13.018800000000001</v>
      </c>
      <c r="F42" s="34" t="s">
        <v>25</v>
      </c>
      <c r="G42" s="34" t="s">
        <v>114</v>
      </c>
      <c r="H42" s="34" t="s">
        <v>76</v>
      </c>
      <c r="I42" s="34" t="s">
        <v>77</v>
      </c>
      <c r="J42" s="34" t="s">
        <v>110</v>
      </c>
      <c r="L42" s="34" t="s">
        <v>84</v>
      </c>
      <c r="N42" s="34" t="s">
        <v>95</v>
      </c>
      <c r="R42" s="34" t="s">
        <v>80</v>
      </c>
      <c r="S42" s="34" t="s">
        <v>107</v>
      </c>
    </row>
    <row r="43" spans="1:19">
      <c r="A43" s="34" t="s">
        <v>74</v>
      </c>
      <c r="B43" s="34" t="s">
        <v>75</v>
      </c>
      <c r="C43" s="34" t="s">
        <v>105</v>
      </c>
      <c r="D43" s="34">
        <v>55.347099999999998</v>
      </c>
      <c r="E43" s="34">
        <v>13.018800000000001</v>
      </c>
      <c r="F43" s="34" t="s">
        <v>25</v>
      </c>
      <c r="G43" s="34" t="s">
        <v>114</v>
      </c>
      <c r="H43" s="34" t="s">
        <v>76</v>
      </c>
      <c r="I43" s="34" t="s">
        <v>77</v>
      </c>
      <c r="J43" s="34" t="s">
        <v>102</v>
      </c>
      <c r="L43" s="34" t="s">
        <v>84</v>
      </c>
      <c r="N43" s="34" t="s">
        <v>95</v>
      </c>
      <c r="R43" s="34" t="s">
        <v>80</v>
      </c>
      <c r="S43" s="34" t="s">
        <v>107</v>
      </c>
    </row>
    <row r="44" spans="1:19">
      <c r="A44" s="34" t="s">
        <v>74</v>
      </c>
      <c r="B44" s="34" t="s">
        <v>75</v>
      </c>
      <c r="C44" s="34" t="s">
        <v>105</v>
      </c>
      <c r="D44" s="34">
        <v>55.347099999999998</v>
      </c>
      <c r="E44" s="34">
        <v>13.018800000000001</v>
      </c>
      <c r="F44" s="34" t="s">
        <v>25</v>
      </c>
      <c r="G44" s="34" t="s">
        <v>114</v>
      </c>
      <c r="H44" s="34" t="s">
        <v>76</v>
      </c>
      <c r="I44" s="34" t="s">
        <v>77</v>
      </c>
      <c r="J44" s="34" t="s">
        <v>93</v>
      </c>
      <c r="L44" s="34" t="s">
        <v>79</v>
      </c>
      <c r="M44" s="34" t="s">
        <v>92</v>
      </c>
      <c r="N44" s="34" t="s">
        <v>95</v>
      </c>
      <c r="R44" s="34" t="s">
        <v>80</v>
      </c>
      <c r="S44" s="34" t="s">
        <v>107</v>
      </c>
    </row>
    <row r="45" spans="1:19">
      <c r="A45" s="34" t="s">
        <v>74</v>
      </c>
      <c r="B45" s="34" t="s">
        <v>75</v>
      </c>
      <c r="C45" s="34" t="s">
        <v>105</v>
      </c>
      <c r="D45" s="34">
        <v>55.347099999999998</v>
      </c>
      <c r="E45" s="34">
        <v>13.018800000000001</v>
      </c>
      <c r="F45" s="34" t="s">
        <v>25</v>
      </c>
      <c r="G45" s="34" t="s">
        <v>114</v>
      </c>
      <c r="H45" s="34" t="s">
        <v>76</v>
      </c>
      <c r="I45" s="34" t="s">
        <v>77</v>
      </c>
      <c r="J45" s="34" t="s">
        <v>90</v>
      </c>
      <c r="L45" s="34" t="s">
        <v>97</v>
      </c>
      <c r="N45" s="34" t="s">
        <v>99</v>
      </c>
      <c r="R45" s="34" t="s">
        <v>80</v>
      </c>
      <c r="S45" s="34" t="s">
        <v>107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32404050-1539794473-465</_dlc_DocId>
    <_dlc_DocIdUrl xmlns="9ad3b1b4-821b-4cd9-bceb-c3d5afd7846b">
      <Url>https://niras.sharepoint.com/sites/32404050/_layouts/15/DocIdRedir.aspx?ID=32404050-1539794473-465</Url>
      <Description>32404050-1539794473-465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c474255ef231f53a29c9f608e4be3c3a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d19a81b96864a0e4645ae97938d72278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customXml/itemProps4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4482D24A-6E6A-42E5-B8C0-58EE06C02A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e89d0da9-65f2-4039-b95f-e4103161c031"/>
    <ds:schemaRef ds:uri="9ad3b1b4-821b-4cd9-bceb-c3d5afd7846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2026-06-12T13:10:27Z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bc848584-69b9-41bc-9b1c-8f971eb58074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